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6" r:id="rId3"/>
    <p:sldId id="257" r:id="rId4"/>
    <p:sldId id="269" r:id="rId5"/>
    <p:sldId id="268" r:id="rId6"/>
    <p:sldId id="258" r:id="rId7"/>
    <p:sldId id="259" r:id="rId8"/>
    <p:sldId id="261" r:id="rId9"/>
    <p:sldId id="262" r:id="rId10"/>
    <p:sldId id="263" r:id="rId11"/>
    <p:sldId id="267" r:id="rId12"/>
    <p:sldId id="264" r:id="rId13"/>
    <p:sldId id="265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0D851-A72B-4D95-A6D2-B983E0CF5EC4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4FBC1-FD7B-4180-9B46-F290B966DE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17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4FBC1-FD7B-4180-9B46-F290B966DE7E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600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97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65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58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15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71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85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1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97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22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C8D128B-485B-466C-BEB0-5432D8678668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BE6C76A-EADA-4F80-827C-A923762FED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3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4472" y="1735230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ru-RU" dirty="0"/>
              <a:t>ЗВІТ ПРО ВИКОНАНУ РОБОТУ СТУДЕНТСЬКОЮ РАДОЮ ФАКУЛЬТЕТУ </a:t>
            </a:r>
            <a:r>
              <a:rPr lang="ru-RU" dirty="0" smtClean="0"/>
              <a:t>ММ</a:t>
            </a:r>
            <a:r>
              <a:rPr lang="ru-RU" sz="4400" dirty="0" smtClean="0"/>
              <a:t>ТА</a:t>
            </a:r>
            <a:r>
              <a:rPr lang="ru-RU" dirty="0" smtClean="0"/>
              <a:t>ПА </a:t>
            </a:r>
            <a:r>
              <a:rPr lang="ru-RU" dirty="0"/>
              <a:t>2022-2023 </a:t>
            </a:r>
            <a:r>
              <a:rPr lang="ru-RU" sz="4400" dirty="0"/>
              <a:t>Н.Р.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168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39029"/>
            <a:ext cx="9875520" cy="1356360"/>
          </a:xfrm>
        </p:spPr>
        <p:txBody>
          <a:bodyPr/>
          <a:lstStyle/>
          <a:p>
            <a:r>
              <a:rPr lang="uk-UA" dirty="0"/>
              <a:t>Вікторина присвячена історії нашого університету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95389"/>
            <a:ext cx="9872871" cy="4038600"/>
          </a:xfrm>
        </p:spPr>
        <p:txBody>
          <a:bodyPr/>
          <a:lstStyle/>
          <a:p>
            <a:r>
              <a:rPr lang="uk-UA" dirty="0"/>
              <a:t>Вікторина проведена в </a:t>
            </a:r>
            <a:r>
              <a:rPr lang="uk-UA" dirty="0" err="1"/>
              <a:t>сторіс</a:t>
            </a:r>
            <a:r>
              <a:rPr lang="uk-UA" dirty="0"/>
              <a:t> </a:t>
            </a:r>
            <a:r>
              <a:rPr lang="en-US" dirty="0"/>
              <a:t>Instagram </a:t>
            </a:r>
            <a:r>
              <a:rPr lang="uk-UA" dirty="0"/>
              <a:t>нашого факультету, студенти проявили активність та поглибили знання про університет в якому </a:t>
            </a:r>
            <a:r>
              <a:rPr lang="uk-UA" dirty="0" err="1"/>
              <a:t>начаються</a:t>
            </a:r>
            <a:r>
              <a:rPr lang="uk-UA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35" y="2513154"/>
            <a:ext cx="2277207" cy="4003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20" y="2513154"/>
            <a:ext cx="2291392" cy="4002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274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/>
              <a:t>Провели вікторину «На скільки ти готовий до відкриття власної справи?»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89" y="1965960"/>
            <a:ext cx="2315884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19" y="1965960"/>
            <a:ext cx="2315885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591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793" y="415524"/>
            <a:ext cx="9875520" cy="1356360"/>
          </a:xfrm>
        </p:spPr>
        <p:txBody>
          <a:bodyPr/>
          <a:lstStyle/>
          <a:p>
            <a:pPr algn="ctr"/>
            <a:r>
              <a:rPr lang="uk-UA" dirty="0"/>
              <a:t>Профорієнтаційний ролик факультету </a:t>
            </a:r>
            <a:r>
              <a:rPr lang="uk-UA" dirty="0" err="1"/>
              <a:t>ММтаПА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4" y="2505808"/>
            <a:ext cx="5433500" cy="2897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67" y="4219644"/>
            <a:ext cx="4093552" cy="2228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67" y="1879659"/>
            <a:ext cx="4093552" cy="22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2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831" y="228013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uk-UA" sz="6000" dirty="0"/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27879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Протягом року висвітлювалась цікава та важлива інформація.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2" y="2696413"/>
            <a:ext cx="2152592" cy="2096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34" y="2699057"/>
            <a:ext cx="2067273" cy="2093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05" y="2741261"/>
            <a:ext cx="2117407" cy="205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13" y="2696413"/>
            <a:ext cx="2022722" cy="2096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68" y="2696413"/>
            <a:ext cx="2139984" cy="2096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289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Книжковий</a:t>
            </a:r>
            <a:r>
              <a:rPr lang="ru-RU" dirty="0"/>
              <a:t> клуб </a:t>
            </a:r>
            <a:r>
              <a:rPr lang="ru-RU" dirty="0" err="1"/>
              <a:t>ММтаПА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Канал </a:t>
            </a:r>
            <a:r>
              <a:rPr lang="ru-RU" dirty="0" err="1"/>
              <a:t>продовжив</a:t>
            </a:r>
            <a:r>
              <a:rPr lang="ru-RU" dirty="0"/>
              <a:t> свою роботу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18946"/>
            <a:ext cx="3558177" cy="303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57" y="2118946"/>
            <a:ext cx="1861024" cy="3613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61" y="2118946"/>
            <a:ext cx="1939508" cy="3613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49" y="2118946"/>
            <a:ext cx="1832142" cy="3607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396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870" y="257908"/>
            <a:ext cx="9875520" cy="1356360"/>
          </a:xfrm>
        </p:spPr>
        <p:txBody>
          <a:bodyPr/>
          <a:lstStyle/>
          <a:p>
            <a:r>
              <a:rPr lang="uk-UA" dirty="0"/>
              <a:t>ЗИМОВИЙ ЧЕК ЛИСТ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870" y="1311813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На </a:t>
            </a:r>
            <a:r>
              <a:rPr lang="ru-RU" dirty="0" err="1"/>
              <a:t>сторінці</a:t>
            </a:r>
            <a:r>
              <a:rPr lang="ru-RU" dirty="0"/>
              <a:t> </a:t>
            </a:r>
            <a:r>
              <a:rPr lang="ru-RU" dirty="0" err="1"/>
              <a:t>mmi</a:t>
            </a:r>
            <a:r>
              <a:rPr lang="en-US" dirty="0"/>
              <a:t>pa</a:t>
            </a:r>
            <a:r>
              <a:rPr lang="ru-RU" dirty="0"/>
              <a:t>.</a:t>
            </a:r>
            <a:r>
              <a:rPr lang="ru-RU" dirty="0" err="1"/>
              <a:t>ontu</a:t>
            </a:r>
            <a:r>
              <a:rPr lang="ru-RU" dirty="0"/>
              <a:t> проходит </a:t>
            </a:r>
            <a:r>
              <a:rPr lang="ru-RU" dirty="0" err="1"/>
              <a:t>новорічний</a:t>
            </a:r>
            <a:r>
              <a:rPr lang="ru-RU" dirty="0"/>
              <a:t> чек лист, де </a:t>
            </a:r>
            <a:r>
              <a:rPr lang="ru-RU" dirty="0" err="1"/>
              <a:t>кожен</a:t>
            </a:r>
            <a:r>
              <a:rPr lang="ru-RU" dirty="0"/>
              <a:t> член </a:t>
            </a:r>
            <a:r>
              <a:rPr lang="ru-RU" dirty="0" err="1"/>
              <a:t>студради</a:t>
            </a:r>
            <a:r>
              <a:rPr lang="ru-RU" dirty="0"/>
              <a:t> </a:t>
            </a:r>
            <a:r>
              <a:rPr lang="ru-RU" dirty="0" err="1"/>
              <a:t>ММтаПА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на </a:t>
            </a:r>
            <a:r>
              <a:rPr lang="ru-RU" dirty="0" err="1"/>
              <a:t>новорічну</a:t>
            </a:r>
            <a:r>
              <a:rPr lang="ru-RU" dirty="0"/>
              <a:t> тематику для </a:t>
            </a:r>
            <a:r>
              <a:rPr lang="ru-RU" dirty="0" err="1"/>
              <a:t>підтримання</a:t>
            </a:r>
            <a:r>
              <a:rPr lang="ru-RU" dirty="0"/>
              <a:t> духу та </a:t>
            </a:r>
            <a:r>
              <a:rPr lang="ru-RU" dirty="0" err="1"/>
              <a:t>святкового</a:t>
            </a:r>
            <a:r>
              <a:rPr lang="ru-RU" dirty="0"/>
              <a:t> настрою.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78" y="2334065"/>
            <a:ext cx="2306854" cy="397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83" y="2334065"/>
            <a:ext cx="2592495" cy="397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09" y="2329376"/>
            <a:ext cx="2524189" cy="397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885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6" y="82061"/>
            <a:ext cx="9875520" cy="1356360"/>
          </a:xfrm>
        </p:spPr>
        <p:txBody>
          <a:bodyPr/>
          <a:lstStyle/>
          <a:p>
            <a:r>
              <a:rPr lang="uk-UA" dirty="0"/>
              <a:t>КОНКУРС «УКРАЇНСЬКА СИМВОЛІКА»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2" y="3670820"/>
            <a:ext cx="2542991" cy="263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30" y="1438421"/>
            <a:ext cx="2356634" cy="407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73" y="2368176"/>
            <a:ext cx="3567253" cy="275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41" y="1438421"/>
            <a:ext cx="2369355" cy="407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2" y="1118702"/>
            <a:ext cx="2701980" cy="24530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18942" y="5541087"/>
            <a:ext cx="8714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/>
              <a:t>Студенти</a:t>
            </a:r>
            <a:r>
              <a:rPr lang="ru-RU" sz="2200" dirty="0"/>
              <a:t> проявили </a:t>
            </a:r>
            <a:r>
              <a:rPr lang="ru-RU" sz="2200" dirty="0" err="1"/>
              <a:t>активність</a:t>
            </a:r>
            <a:r>
              <a:rPr lang="ru-RU" sz="2200" dirty="0"/>
              <a:t> та </a:t>
            </a:r>
            <a:r>
              <a:rPr lang="ru-RU" sz="2200" dirty="0" err="1"/>
              <a:t>креативність</a:t>
            </a:r>
            <a:r>
              <a:rPr lang="ru-RU" sz="2200" dirty="0"/>
              <a:t>. Провели </a:t>
            </a:r>
            <a:r>
              <a:rPr lang="ru-RU" sz="2200" dirty="0" err="1"/>
              <a:t>голосування</a:t>
            </a:r>
            <a:r>
              <a:rPr lang="ru-RU" sz="2200" dirty="0"/>
              <a:t> та </a:t>
            </a:r>
            <a:r>
              <a:rPr lang="ru-RU" sz="2200" dirty="0" err="1"/>
              <a:t>визначили</a:t>
            </a:r>
            <a:r>
              <a:rPr lang="ru-RU" sz="2200" dirty="0"/>
              <a:t> </a:t>
            </a:r>
            <a:r>
              <a:rPr lang="ru-RU" sz="2200" dirty="0" err="1"/>
              <a:t>переможця</a:t>
            </a:r>
            <a:r>
              <a:rPr lang="ru-RU" sz="2200" dirty="0"/>
              <a:t>, </a:t>
            </a:r>
            <a:r>
              <a:rPr lang="ru-RU" sz="2200" dirty="0" err="1"/>
              <a:t>отримали</a:t>
            </a:r>
            <a:r>
              <a:rPr lang="ru-RU" sz="2200" dirty="0"/>
              <a:t> </a:t>
            </a:r>
            <a:r>
              <a:rPr lang="ru-RU" sz="2200" dirty="0" err="1"/>
              <a:t>зворот</a:t>
            </a:r>
            <a:r>
              <a:rPr lang="uk-UA" sz="2200" dirty="0"/>
              <a:t>ній зв</a:t>
            </a:r>
            <a:r>
              <a:rPr lang="en-US" sz="2200" dirty="0"/>
              <a:t>’</a:t>
            </a:r>
            <a:r>
              <a:rPr lang="uk-UA" sz="2200" dirty="0" err="1"/>
              <a:t>язок</a:t>
            </a:r>
            <a:r>
              <a:rPr lang="ru-RU" sz="2200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523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649" y="322091"/>
            <a:ext cx="9875520" cy="1356360"/>
          </a:xfrm>
        </p:spPr>
        <p:txBody>
          <a:bodyPr>
            <a:normAutofit/>
          </a:bodyPr>
          <a:lstStyle/>
          <a:p>
            <a:r>
              <a:rPr lang="ru-RU" dirty="0"/>
              <a:t>Нова рубрика #</a:t>
            </a:r>
            <a:r>
              <a:rPr lang="ru-RU" dirty="0" err="1"/>
              <a:t>хобі_від_ММтаПА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649" y="1376875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Члени </a:t>
            </a:r>
            <a:r>
              <a:rPr lang="ru-RU" dirty="0" err="1"/>
              <a:t>студради</a:t>
            </a:r>
            <a:r>
              <a:rPr lang="ru-RU" dirty="0"/>
              <a:t> показали як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займатись</a:t>
            </a:r>
            <a:r>
              <a:rPr lang="ru-RU" dirty="0"/>
              <a:t> </a:t>
            </a:r>
            <a:r>
              <a:rPr lang="ru-RU" dirty="0" err="1"/>
              <a:t>чимось</a:t>
            </a:r>
            <a:r>
              <a:rPr lang="ru-RU" dirty="0"/>
              <a:t> для </a:t>
            </a:r>
            <a:r>
              <a:rPr lang="ru-RU" dirty="0" err="1"/>
              <a:t>душі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70" y="1837591"/>
            <a:ext cx="2034467" cy="3715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01" y="1837591"/>
            <a:ext cx="2017630" cy="3715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19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ЛОТЕРЕЯ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331" y="1828800"/>
            <a:ext cx="5073161" cy="4038600"/>
          </a:xfrm>
        </p:spPr>
        <p:txBody>
          <a:bodyPr>
            <a:normAutofit fontScale="92500"/>
          </a:bodyPr>
          <a:lstStyle/>
          <a:p>
            <a:r>
              <a:rPr lang="uk-UA" dirty="0"/>
              <a:t>Студентською радою факультету </a:t>
            </a:r>
            <a:r>
              <a:rPr lang="uk-UA" dirty="0" err="1"/>
              <a:t>ММтаПА</a:t>
            </a:r>
            <a:r>
              <a:rPr lang="uk-UA" dirty="0"/>
              <a:t> було організовано благодійну Лотерею. Нам вдалося продати 133 білетика. Результати лотереї ми розмістили на сторінці</a:t>
            </a:r>
            <a:r>
              <a:rPr lang="en-US" dirty="0"/>
              <a:t> </a:t>
            </a:r>
            <a:r>
              <a:rPr lang="uk-UA" dirty="0"/>
              <a:t>в </a:t>
            </a:r>
            <a:r>
              <a:rPr lang="en-US" dirty="0"/>
              <a:t>Instagram</a:t>
            </a:r>
            <a:r>
              <a:rPr lang="uk-UA" dirty="0"/>
              <a:t> </a:t>
            </a:r>
            <a:r>
              <a:rPr lang="en-US" dirty="0" err="1"/>
              <a:t>mmipa.ontu</a:t>
            </a:r>
            <a:r>
              <a:rPr lang="en-US" dirty="0"/>
              <a:t>, </a:t>
            </a:r>
            <a:r>
              <a:rPr lang="uk-UA" dirty="0"/>
              <a:t>за допомогою програми випадкових чисел ми розіграли </a:t>
            </a:r>
            <a:r>
              <a:rPr lang="en-US" dirty="0"/>
              <a:t>7 </a:t>
            </a:r>
            <a:r>
              <a:rPr lang="uk-UA" dirty="0"/>
              <a:t>призів.</a:t>
            </a:r>
          </a:p>
          <a:p>
            <a:r>
              <a:rPr lang="uk-UA" dirty="0"/>
              <a:t>Серед призів були стікери та брошки у патріотичній тематиці, а також магніти. </a:t>
            </a:r>
          </a:p>
          <a:p>
            <a:r>
              <a:rPr lang="uk-UA" dirty="0"/>
              <a:t>Зібрані кошти (1133 грн) відправили на збір </a:t>
            </a:r>
            <a:r>
              <a:rPr lang="en-US" dirty="0"/>
              <a:t>MAVIC 3.</a:t>
            </a:r>
          </a:p>
          <a:p>
            <a:pPr marL="4572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92" y="609600"/>
            <a:ext cx="2249732" cy="4044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02" y="597291"/>
            <a:ext cx="1760435" cy="3061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21206" r="28905" b="21867"/>
          <a:stretch/>
        </p:blipFill>
        <p:spPr>
          <a:xfrm>
            <a:off x="7859224" y="4477352"/>
            <a:ext cx="1800531" cy="1646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8" t="4374" r="24739" b="3187"/>
          <a:stretch/>
        </p:blipFill>
        <p:spPr>
          <a:xfrm>
            <a:off x="9786743" y="4033977"/>
            <a:ext cx="1791819" cy="2387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89" y="546002"/>
            <a:ext cx="2106089" cy="341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869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675" y="235341"/>
            <a:ext cx="9875520" cy="1356360"/>
          </a:xfrm>
        </p:spPr>
        <p:txBody>
          <a:bodyPr/>
          <a:lstStyle/>
          <a:p>
            <a:r>
              <a:rPr lang="en-US" dirty="0"/>
              <a:t>GIVEAWAY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51" y="1336432"/>
            <a:ext cx="9872871" cy="4038600"/>
          </a:xfrm>
        </p:spPr>
        <p:txBody>
          <a:bodyPr/>
          <a:lstStyle/>
          <a:p>
            <a:r>
              <a:rPr lang="uk-UA" dirty="0"/>
              <a:t>За підписку та лайки на публікації розіграли </a:t>
            </a:r>
            <a:r>
              <a:rPr lang="uk-UA" dirty="0" err="1"/>
              <a:t>скретч</a:t>
            </a:r>
            <a:r>
              <a:rPr lang="uk-UA" dirty="0"/>
              <a:t>-карту </a:t>
            </a:r>
            <a:r>
              <a:rPr lang="ru-RU" dirty="0"/>
              <a:t>«</a:t>
            </a:r>
            <a:r>
              <a:rPr lang="en-US" dirty="0"/>
              <a:t>Ukraine edition</a:t>
            </a:r>
            <a:r>
              <a:rPr lang="ru-RU" dirty="0"/>
              <a:t>»</a:t>
            </a:r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вподобань</a:t>
            </a:r>
            <a:r>
              <a:rPr lang="ru-RU" dirty="0"/>
              <a:t> </a:t>
            </a:r>
            <a:r>
              <a:rPr lang="ru-RU" dirty="0" err="1"/>
              <a:t>рандомно</a:t>
            </a:r>
            <a:r>
              <a:rPr lang="ru-RU" dirty="0"/>
              <a:t> </a:t>
            </a:r>
            <a:r>
              <a:rPr lang="ru-RU" dirty="0" err="1"/>
              <a:t>обрали</a:t>
            </a:r>
            <a:r>
              <a:rPr lang="ru-RU" dirty="0"/>
              <a:t> </a:t>
            </a:r>
            <a:r>
              <a:rPr lang="ru-RU" dirty="0" err="1"/>
              <a:t>переможця</a:t>
            </a:r>
            <a:r>
              <a:rPr lang="ru-RU" dirty="0"/>
              <a:t>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виклали</a:t>
            </a:r>
            <a:r>
              <a:rPr lang="ru-RU" dirty="0"/>
              <a:t> в </a:t>
            </a:r>
            <a:r>
              <a:rPr lang="ru-RU" dirty="0" err="1"/>
              <a:t>стор</a:t>
            </a:r>
            <a:r>
              <a:rPr lang="uk-UA" dirty="0" err="1"/>
              <a:t>іс</a:t>
            </a:r>
            <a:r>
              <a:rPr lang="uk-UA" dirty="0"/>
              <a:t>. Отримали позитивний відгук від переможниці.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51" y="2702187"/>
            <a:ext cx="3490529" cy="349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15" y="2586992"/>
            <a:ext cx="2284865" cy="3889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80" y="2586991"/>
            <a:ext cx="2081293" cy="3889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325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513" y="488662"/>
            <a:ext cx="11670601" cy="682869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Круглий стіл на тему </a:t>
            </a:r>
            <a:b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«Основи креативного мислення»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Спікер: </a:t>
            </a:r>
            <a:r>
              <a:rPr lang="uk-UA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Брайко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М.Г.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3" y="3290860"/>
            <a:ext cx="3042019" cy="3042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t="2487"/>
          <a:stretch/>
        </p:blipFill>
        <p:spPr>
          <a:xfrm>
            <a:off x="5413525" y="1481602"/>
            <a:ext cx="5151949" cy="2864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3054" b="11609"/>
          <a:stretch/>
        </p:blipFill>
        <p:spPr>
          <a:xfrm>
            <a:off x="5413525" y="4157800"/>
            <a:ext cx="5151949" cy="24364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2253" y="1675033"/>
            <a:ext cx="42176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90000"/>
              </a:lnSpc>
              <a:spcBef>
                <a:spcPts val="1400"/>
              </a:spcBef>
              <a:buClr>
                <a:srgbClr val="94B6D2"/>
              </a:buClr>
              <a:buSzPct val="80000"/>
            </a:pPr>
            <a:r>
              <a:rPr lang="uk-UA" sz="2200" dirty="0">
                <a:solidFill>
                  <a:srgbClr val="94B6D2"/>
                </a:solidFill>
              </a:rPr>
              <a:t>В круглому столі взяли участь студенти з різних факультетів, які були зацікавлені в даній темі, проявили активність та вели бесіду з викладачем. </a:t>
            </a:r>
          </a:p>
        </p:txBody>
      </p:sp>
    </p:spTree>
    <p:extLst>
      <p:ext uri="{BB962C8B-B14F-4D97-AF65-F5344CB8AC3E}">
        <p14:creationId xmlns:p14="http://schemas.microsoft.com/office/powerpoint/2010/main" val="47340695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101</TotalTime>
  <Words>266</Words>
  <Application>Microsoft Office PowerPoint</Application>
  <PresentationFormat>Широкоэкранный</PresentationFormat>
  <Paragraphs>25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Corbel</vt:lpstr>
      <vt:lpstr>Times New Roman</vt:lpstr>
      <vt:lpstr>Базис</vt:lpstr>
      <vt:lpstr>ЗВІТ ПРО ВИКОНАНУ РОБОТУ СТУДЕНТСЬКОЮ РАДОЮ ФАКУЛЬТЕТУ ММТАПА 2022-2023 Н.Р.</vt:lpstr>
      <vt:lpstr>Протягом року висвітлювалась цікава та важлива інформація. </vt:lpstr>
      <vt:lpstr>Книжковий клуб ММтаПА.  Канал продовжив свою роботу</vt:lpstr>
      <vt:lpstr>ЗИМОВИЙ ЧЕК ЛИСТ </vt:lpstr>
      <vt:lpstr>КОНКУРС «УКРАЇНСЬКА СИМВОЛІКА»</vt:lpstr>
      <vt:lpstr>Нова рубрика #хобі_від_ММтаПА. </vt:lpstr>
      <vt:lpstr>ЛОТЕРЕЯ</vt:lpstr>
      <vt:lpstr>GIVEAWAY</vt:lpstr>
      <vt:lpstr>    Круглий стіл на тему  «Основи креативного мислення» Спікер: Брайко М.Г.</vt:lpstr>
      <vt:lpstr>Вікторина присвячена історії нашого університету </vt:lpstr>
      <vt:lpstr>Провели вікторину «На скільки ти готовий до відкриття власної справи?» </vt:lpstr>
      <vt:lpstr>Профорієнтаційний ролик факультету ММтаПА</vt:lpstr>
      <vt:lpstr>ДЯКУЄМО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ВИКОНАНУ РОБОТУ СТУДЕНТСЬКОЮ РАДОЮ ФАКУЛЬТЕТУ ММТАПА ЗА іі СЕМЕСТР 2022-2023 Н.Р.</dc:title>
  <dc:creator>Valeria</dc:creator>
  <cp:lastModifiedBy>Julia</cp:lastModifiedBy>
  <cp:revision>37</cp:revision>
  <dcterms:created xsi:type="dcterms:W3CDTF">2023-06-19T19:29:25Z</dcterms:created>
  <dcterms:modified xsi:type="dcterms:W3CDTF">2023-11-01T20:25:59Z</dcterms:modified>
</cp:coreProperties>
</file>